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69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73" r:id="rId17"/>
    <p:sldId id="27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/>
              <a:t>Vertical Take-off Landing   (VTOL)  Aircraft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		   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Metin Öz                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Harun Üner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			Ömer Karataş</a:t>
            </a: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2019405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000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2019405207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		     2019405xxx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Ender 3-S1 and Prusha Slicer is chosen as printing instruments</a:t>
            </a:r>
            <a:endParaRPr lang="en-GB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10424"/>
          <a:stretch/>
        </p:blipFill>
        <p:spPr>
          <a:xfrm>
            <a:off x="677334" y="434446"/>
            <a:ext cx="7822232" cy="4366154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937668"/>
          </a:xfrm>
        </p:spPr>
        <p:txBody>
          <a:bodyPr>
            <a:normAutofit fontScale="92500"/>
          </a:bodyPr>
          <a:lstStyle/>
          <a:p>
            <a:r>
              <a:rPr lang="en-GB" sz="1400"/>
              <a:t>Ender 3-S1 is an open-frame 3D printer</a:t>
            </a:r>
            <a:r>
              <a:rPr lang="tr-TR" sz="1400"/>
              <a:t> with working volume of 220x220x270</a:t>
            </a:r>
            <a:r>
              <a:rPr lang="en-GB" sz="1400"/>
              <a:t>, it is considered sufficient for production with pla material</a:t>
            </a:r>
            <a:r>
              <a:rPr lang="tr-TR" sz="1400"/>
              <a:t>.</a:t>
            </a:r>
          </a:p>
          <a:p>
            <a:r>
              <a:rPr lang="en-GB" sz="1400"/>
              <a:t>Prusha Slicer was preferred because of more satisfactory results in the fields of seam hiding and surface quality.</a:t>
            </a:r>
            <a:r>
              <a:rPr lang="tr-TR" sz="1400"/>
              <a:t> </a:t>
            </a:r>
          </a:p>
          <a:p>
            <a:endParaRPr lang="tr-TR" sz="14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tr-TR" dirty="0"/>
              <a:t>Printing Times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parts</a:t>
            </a:r>
            <a:endParaRPr lang="en-GB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53717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Wing_L_P1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9h 26min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7h</a:t>
                      </a:r>
                      <a:r>
                        <a:rPr lang="tr-TR" baseline="0"/>
                        <a:t> 47min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Winglet_L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2h 15min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</a:t>
                      </a:r>
                      <a:r>
                        <a:rPr lang="tr-TR" baseline="0"/>
                        <a:t> 16min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102h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Not </a:t>
            </a:r>
            <a:r>
              <a:rPr lang="en-GB"/>
              <a:t>glued only snap joint holds </a:t>
            </a:r>
            <a:r>
              <a:rPr lang="tr-TR"/>
              <a:t>them </a:t>
            </a:r>
            <a:r>
              <a:rPr lang="en-GB"/>
              <a:t>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One side of the printed </a:t>
            </a:r>
            <a:r>
              <a:rPr lang="en-GB" sz="2000"/>
              <a:t>wing weighs only </a:t>
            </a:r>
            <a:r>
              <a:rPr lang="tr-TR" sz="2000"/>
              <a:t>347</a:t>
            </a:r>
            <a:r>
              <a:rPr lang="en-GB" sz="200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Parts are aligned using pins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Attached together using glue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Two part glue is used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for attaching parts.</a:t>
            </a:r>
            <a:endParaRPr lang="tr-TR" sz="17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Changes in the design of V-Tail 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3" y="2063600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63" y="2921000"/>
            <a:ext cx="4571437" cy="3214837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dirty="0"/>
              <a:t>Assembly of V-Tail</a:t>
            </a:r>
          </a:p>
        </p:txBody>
      </p:sp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A77410-21AB-1812-A3CC-A615B2E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Further </a:t>
            </a:r>
            <a:r>
              <a:rPr lang="tr-TR" dirty="0" err="1"/>
              <a:t>More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2C6611-3960-F23F-7896-93E0D810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820"/>
            <a:ext cx="8596668" cy="3880773"/>
          </a:xfrm>
        </p:spPr>
        <p:txBody>
          <a:bodyPr/>
          <a:lstStyle/>
          <a:p>
            <a:r>
              <a:rPr lang="tr-TR" dirty="0" err="1"/>
              <a:t>Fusalage</a:t>
            </a:r>
            <a:r>
              <a:rPr lang="tr-TR" dirty="0"/>
              <a:t>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/>
              <a:t>Aircraft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 err="1"/>
              <a:t>Electronics</a:t>
            </a:r>
            <a:r>
              <a:rPr lang="tr-TR" dirty="0"/>
              <a:t> </a:t>
            </a:r>
            <a:r>
              <a:rPr lang="tr-TR" dirty="0" err="1"/>
              <a:t>wiring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r>
              <a:rPr lang="tr-TR" dirty="0"/>
              <a:t>Software </a:t>
            </a:r>
            <a:r>
              <a:rPr lang="tr-TR" dirty="0" err="1"/>
              <a:t>configuration</a:t>
            </a:r>
            <a:endParaRPr lang="tr-TR" dirty="0"/>
          </a:p>
          <a:p>
            <a:r>
              <a:rPr lang="tr-TR" dirty="0"/>
              <a:t>Test </a:t>
            </a:r>
            <a:r>
              <a:rPr lang="tr-TR" dirty="0" err="1"/>
              <a:t>flights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36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4BC9-06D2-5588-0F6A-52693C57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br>
              <a:rPr lang="en-US" dirty="0"/>
            </a:br>
            <a:r>
              <a:rPr lang="en-US" dirty="0"/>
              <a:t>                      What is VTOL?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91F-8BAA-78D5-C48B-AF17E860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VTOL is a type of aircraft that can take off and land vertically and also perform forward flight like a fixed wing.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-The Types of fixed-wing VTOLs : </a:t>
            </a:r>
          </a:p>
          <a:p>
            <a:r>
              <a:rPr lang="en-US" b="1" dirty="0"/>
              <a:t>	Quad-in-Plane VTOL drones</a:t>
            </a:r>
          </a:p>
          <a:p>
            <a:r>
              <a:rPr lang="en-US" b="1" dirty="0"/>
              <a:t>  Tail</a:t>
            </a:r>
            <a:r>
              <a:rPr lang="tr-TR" b="1" dirty="0"/>
              <a:t>-</a:t>
            </a:r>
            <a:r>
              <a:rPr lang="en-US" b="1" dirty="0"/>
              <a:t>sitter VTOL drones</a:t>
            </a:r>
          </a:p>
          <a:p>
            <a:r>
              <a:rPr lang="en-US" b="1" dirty="0"/>
              <a:t>  Tiltrotor VTOL drones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39423-80A9-2CFF-E873-902DB5E6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4508637" y="2707443"/>
            <a:ext cx="2565932" cy="177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54B3-DA19-8ED3-A3B7-C2FB8B74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6" y="4597139"/>
            <a:ext cx="3494971" cy="214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3A78-99B0-B2FC-FAD4-EBC35078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711021"/>
            <a:ext cx="2717995" cy="1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 and </a:t>
            </a:r>
            <a:r>
              <a:rPr lang="en-US" dirty="0"/>
              <a:t>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Semi-Autonomous Flight   </a:t>
                </a:r>
              </a:p>
              <a:p>
                <a:r>
                  <a:rPr lang="en-GB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GB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/>
                  <a:t>]</a:t>
                </a:r>
                <a:endParaRPr lang="en-GB" dirty="0">
                  <a:latin typeface="+mj-lt"/>
                </a:endParaRP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9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40FEB-9083-5838-FFD9-A17C0DCA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82" y="3137835"/>
            <a:ext cx="7595901" cy="372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Tilting Mechanism: 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          Servo Motor</a:t>
            </a:r>
          </a:p>
          <a:p>
            <a:r>
              <a:rPr lang="en-US" dirty="0"/>
              <a:t>  Motor               </a:t>
            </a:r>
            <a:endParaRPr lang="tr-TR" dirty="0"/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Mostly 3D Printed Manufacturing: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endParaRPr lang="tr-TR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1C6-DBCE-2F20-BAE9-57AB9C6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0EB6-6014-1856-F1FB-C0C3CED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" y="1564634"/>
            <a:ext cx="5882988" cy="1804776"/>
          </a:xfrm>
        </p:spPr>
        <p:txBody>
          <a:bodyPr/>
          <a:lstStyle/>
          <a:p>
            <a:r>
              <a:rPr lang="en-US" dirty="0"/>
              <a:t>Wingspan      :   from 1000-1500mm  to  1640 mm</a:t>
            </a:r>
          </a:p>
          <a:p>
            <a:r>
              <a:rPr lang="en-US" dirty="0"/>
              <a:t>Cruise speed :   from 10-13m/s  to  14m/s</a:t>
            </a:r>
          </a:p>
          <a:p>
            <a:r>
              <a:rPr lang="en-US" dirty="0"/>
              <a:t>Stall speed    :   from 8-10m/s  to </a:t>
            </a:r>
          </a:p>
          <a:p>
            <a:r>
              <a:rPr lang="en-US" dirty="0"/>
              <a:t>Take-off Weight: from 1000-2000gr  to </a:t>
            </a:r>
            <a:r>
              <a:rPr lang="en-US" sz="2000" dirty="0"/>
              <a:t>~</a:t>
            </a:r>
            <a:r>
              <a:rPr lang="en-US" dirty="0"/>
              <a:t>2200gr </a:t>
            </a:r>
          </a:p>
          <a:p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0C5811-8B41-7E1D-E8D4-68F2D7705BAD}"/>
              </a:ext>
            </a:extLst>
          </p:cNvPr>
          <p:cNvSpPr txBox="1">
            <a:spLocks/>
          </p:cNvSpPr>
          <p:nvPr/>
        </p:nvSpPr>
        <p:spPr>
          <a:xfrm>
            <a:off x="452039" y="3168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Changes in Functional Requirements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E2FE3-87C6-6CB6-AED9-71BB31FB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68"/>
          <a:stretch/>
        </p:blipFill>
        <p:spPr>
          <a:xfrm>
            <a:off x="0" y="3540939"/>
            <a:ext cx="8668512" cy="33170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18246-01E5-BF9E-57F8-F56D2263B2B1}"/>
              </a:ext>
            </a:extLst>
          </p:cNvPr>
          <p:cNvSpPr txBox="1">
            <a:spLocks/>
          </p:cNvSpPr>
          <p:nvPr/>
        </p:nvSpPr>
        <p:spPr>
          <a:xfrm>
            <a:off x="452039" y="735224"/>
            <a:ext cx="5882988" cy="180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9A15E-9A4B-BAE5-6605-489781954782}"/>
              </a:ext>
            </a:extLst>
          </p:cNvPr>
          <p:cNvCxnSpPr/>
          <p:nvPr/>
        </p:nvCxnSpPr>
        <p:spPr>
          <a:xfrm>
            <a:off x="677334" y="4526280"/>
            <a:ext cx="733281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E248D9-4045-0C8E-A137-A0EFAEC509A9}"/>
              </a:ext>
            </a:extLst>
          </p:cNvPr>
          <p:cNvSpPr txBox="1"/>
          <p:nvPr/>
        </p:nvSpPr>
        <p:spPr>
          <a:xfrm>
            <a:off x="8010144" y="4295447"/>
            <a:ext cx="1710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1640 mm</a:t>
            </a:r>
            <a:endParaRPr lang="tr-TR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7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dirty="0"/>
              <a:t>Gannt Chard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1285810"/>
            <a:ext cx="8373241" cy="4286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B5E25-588C-B487-B4EC-EBB2D336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r="13924"/>
          <a:stretch/>
        </p:blipFill>
        <p:spPr>
          <a:xfrm>
            <a:off x="8373284" y="2087068"/>
            <a:ext cx="3818716" cy="249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0EAD-F47F-5485-FD3B-7724B7F4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84" y="4447013"/>
            <a:ext cx="3820058" cy="2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Parts of the Wing Section</a:t>
            </a:r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313509" y="1560948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566058" y="5233852"/>
            <a:ext cx="551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There are 7 sections to be 3D Printed for each wing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Snap-Joint connection tabs are indicated as </a:t>
            </a:r>
            <a:r>
              <a:rPr lang="tr-TR">
                <a:solidFill>
                  <a:srgbClr val="BAB249"/>
                </a:solidFill>
              </a:rPr>
              <a:t>yellow</a:t>
            </a:r>
            <a:r>
              <a:rPr lang="tr-TR"/>
              <a:t>. </a:t>
            </a:r>
          </a:p>
          <a:p>
            <a:r>
              <a:rPr lang="tr-TR"/>
              <a:t>-Creates larger surface areas for adhesives</a:t>
            </a:r>
          </a:p>
          <a:p>
            <a:r>
              <a:rPr lang="tr-TR"/>
              <a:t>-Prevents collapse of walls at connectios</a:t>
            </a:r>
          </a:p>
          <a:p>
            <a:r>
              <a:rPr lang="tr-TR"/>
              <a:t>Pin holes are indicated as </a:t>
            </a:r>
            <a:r>
              <a:rPr lang="tr-TR">
                <a:solidFill>
                  <a:srgbClr val="C34136"/>
                </a:solidFill>
              </a:rPr>
              <a:t>red</a:t>
            </a:r>
            <a:r>
              <a:rPr lang="tr-TR"/>
              <a:t>.</a:t>
            </a:r>
          </a:p>
          <a:p>
            <a:r>
              <a:rPr lang="tr-TR"/>
              <a:t>-They are designed to fit 1.75mm filament pins</a:t>
            </a:r>
          </a:p>
          <a:p>
            <a:r>
              <a:rPr lang="tr-TR"/>
              <a:t>-S</a:t>
            </a:r>
            <a:r>
              <a:rPr lang="en-GB"/>
              <a:t>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/>
              <a:t>Aileron Connection Lugs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b="8479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4606834"/>
            <a:ext cx="8596667" cy="1434528"/>
          </a:xfrm>
        </p:spPr>
        <p:txBody>
          <a:bodyPr/>
          <a:lstStyle/>
          <a:p>
            <a:r>
              <a:rPr lang="tr-TR" sz="1400"/>
              <a:t>It is designed a cavity and cap for servo controller.</a:t>
            </a:r>
          </a:p>
          <a:p>
            <a:r>
              <a:rPr lang="tr-TR" sz="1400"/>
              <a:t>It </a:t>
            </a:r>
            <a:r>
              <a:rPr lang="en-GB" sz="1400"/>
              <a:t>prevents the servo from being exposed</a:t>
            </a:r>
            <a:r>
              <a:rPr lang="tr-TR" sz="1400"/>
              <a:t> and reduces surface distortion.</a:t>
            </a:r>
          </a:p>
          <a:p>
            <a:r>
              <a:rPr lang="tr-TR" sz="1400"/>
              <a:t>It </a:t>
            </a:r>
            <a:r>
              <a:rPr lang="en-GB" sz="1400"/>
              <a:t>creates an accessible workspace for operations such as servo replacement</a:t>
            </a:r>
            <a:r>
              <a:rPr lang="tr-TR" sz="1400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0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</TotalTime>
  <Words>526</Words>
  <Application>Microsoft Office PowerPoint</Application>
  <PresentationFormat>Widescreen</PresentationFormat>
  <Paragraphs>96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Vertical Take-off Landing   (VTOL)  Aircraft</vt:lpstr>
      <vt:lpstr>                                           What is VTOL? </vt:lpstr>
      <vt:lpstr>Problem Definition and Functional Requirements :</vt:lpstr>
      <vt:lpstr>Tilting Mechanism: </vt:lpstr>
      <vt:lpstr>  </vt:lpstr>
      <vt:lpstr>Gannt Chard</vt:lpstr>
      <vt:lpstr>Parts of the Wing Section</vt:lpstr>
      <vt:lpstr>PowerPoint Presentation</vt:lpstr>
      <vt:lpstr>PowerPoint Presentation</vt:lpstr>
      <vt:lpstr>Ender 3-S1 and Prusha Slicer is chosen as printing instruments</vt:lpstr>
      <vt:lpstr>Printing Times of the parts</vt:lpstr>
      <vt:lpstr>PowerPoint Presentation</vt:lpstr>
      <vt:lpstr>Assembly of Wing</vt:lpstr>
      <vt:lpstr>Assembly of Wing</vt:lpstr>
      <vt:lpstr>Changes in the design of V-Tail </vt:lpstr>
      <vt:lpstr>Assembly of V-Tail</vt:lpstr>
      <vt:lpstr>Further More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harun üner</cp:lastModifiedBy>
  <cp:revision>43</cp:revision>
  <dcterms:created xsi:type="dcterms:W3CDTF">2024-11-18T14:49:56Z</dcterms:created>
  <dcterms:modified xsi:type="dcterms:W3CDTF">2025-05-08T15:09:13Z</dcterms:modified>
</cp:coreProperties>
</file>